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01822-A975-4F4F-8B00-75E84DD93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1488C-C1B9-4475-96BF-C66CDA95A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1FD62-2C66-4B4D-BE6A-652E67D94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25E1-22CB-4B4A-994A-55026E1AFD0A}" type="datetimeFigureOut">
              <a:rPr lang="en-US" smtClean="0"/>
              <a:t>30-Mar-24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E5C19-5B7B-4E86-8FB4-666DAF9E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4045F-8E8C-463E-B124-2774DBB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45EA-CB6E-406A-9CF2-5D1D0337F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953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C11E-41C4-4F17-AB09-D24EAD980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95FA5B-6418-4EDD-9B6C-048D182DA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A1C8A-ECF6-453E-8D93-AA38B98B6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25E1-22CB-4B4A-994A-55026E1AFD0A}" type="datetimeFigureOut">
              <a:rPr lang="en-US" smtClean="0"/>
              <a:t>30-Mar-24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1F882-A638-40F0-88F0-A8A690136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59FD9-E176-43AF-BC69-7E88A794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45EA-CB6E-406A-9CF2-5D1D0337F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09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C88802-ADFB-43B8-8D3A-6D9EC86531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B14A6-1AF9-4ACF-A43C-6FC3AB35B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BEFFF-D90A-4E4C-8ECF-10439B0A0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25E1-22CB-4B4A-994A-55026E1AFD0A}" type="datetimeFigureOut">
              <a:rPr lang="en-US" smtClean="0"/>
              <a:t>30-Mar-24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05814-828F-4A3D-A1EB-A0ADCC9A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06DDD-ECDC-4F41-B388-891FAEA00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45EA-CB6E-406A-9CF2-5D1D0337F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0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A5A6-0BF9-473A-930D-1EFDDAB52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A944F-4D40-4E66-809A-07AEC591E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4B273-3593-41F7-92E9-FA289D75C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25E1-22CB-4B4A-994A-55026E1AFD0A}" type="datetimeFigureOut">
              <a:rPr lang="en-US" smtClean="0"/>
              <a:t>30-Mar-24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7921F-F595-4EB3-9C3F-374E2F246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09467-48E8-4B55-B56F-38A11D48E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45EA-CB6E-406A-9CF2-5D1D0337F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69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71B84-FCF6-403A-A6D0-2406CA27E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A2B19-3FF5-4603-91B7-DAE673DBE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553C4-381B-4822-B03E-F1A964CAA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25E1-22CB-4B4A-994A-55026E1AFD0A}" type="datetimeFigureOut">
              <a:rPr lang="en-US" smtClean="0"/>
              <a:t>30-Mar-24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7ECB4-9A29-4052-A7DB-1F2560016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DB300-75C5-4230-B6B6-C7BCD1DFA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45EA-CB6E-406A-9CF2-5D1D0337F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33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EED52-4452-460E-A4C2-4FADA8C3C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BBE3-0A0D-482C-BC6F-A880E61D75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BAF88-FF46-4D74-966F-7075028B9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CC79D-D5B4-4585-857C-EAFF2AA21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25E1-22CB-4B4A-994A-55026E1AFD0A}" type="datetimeFigureOut">
              <a:rPr lang="en-US" smtClean="0"/>
              <a:t>30-Mar-24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89CD1-F082-483D-B3D4-58D9106D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32E6F8-D7DA-4AA4-ABF9-FE09E6D3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45EA-CB6E-406A-9CF2-5D1D0337F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9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60B1D-5908-4344-91FC-2E8DE6B5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0C140-BCD8-4549-BBA9-7F450E681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3D80C8-6B1D-49AB-90D1-B1A7FB162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62C2B8-A425-41FA-8B82-EA88FB4ABB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734754-C732-4139-A170-C54C42FFEC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E32E72-7666-48A0-8670-A7B6232CC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25E1-22CB-4B4A-994A-55026E1AFD0A}" type="datetimeFigureOut">
              <a:rPr lang="en-US" smtClean="0"/>
              <a:t>30-Mar-24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94BCC-D0E4-4D8D-9243-BFCAA3F4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C280FA-4309-4860-B771-EC74CE21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45EA-CB6E-406A-9CF2-5D1D0337F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4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0B50B-1E37-4249-A105-020873AC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5DA8F-0BB7-486D-8BCE-C22C429E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25E1-22CB-4B4A-994A-55026E1AFD0A}" type="datetimeFigureOut">
              <a:rPr lang="en-US" smtClean="0"/>
              <a:t>30-Mar-24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9C9FD-5146-4148-9AA8-917054426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FB7A2-B4BF-4C4D-A1BA-5DB6F2E2B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45EA-CB6E-406A-9CF2-5D1D0337F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40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587996-85B9-42DC-96B8-2109BB0C6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25E1-22CB-4B4A-994A-55026E1AFD0A}" type="datetimeFigureOut">
              <a:rPr lang="en-US" smtClean="0"/>
              <a:t>30-Mar-24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03EEC2-8C3D-4674-97DB-1EEA26DA1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1D9D8-BDBC-486A-9E59-D03109F9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45EA-CB6E-406A-9CF2-5D1D0337F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44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23FE-7ABC-428C-A52D-81FB7302A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B1E55-2D40-48D7-BD7F-32B723274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DC5CB-3209-4339-A249-04671A3C8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AF5DA-BCF9-4335-B3A1-5A4A4B9E3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25E1-22CB-4B4A-994A-55026E1AFD0A}" type="datetimeFigureOut">
              <a:rPr lang="en-US" smtClean="0"/>
              <a:t>30-Mar-24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DFF4E-6377-4BDF-AEDD-560F29A97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0E838-403F-4373-9E65-943F3527B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45EA-CB6E-406A-9CF2-5D1D0337F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29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F238-BE81-4315-986F-7DF8153B8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1E10C8-E072-4391-B0BA-785213CEF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83D9E9-824E-4FB3-995B-68204DE77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BF599-1F75-47DD-82EE-DB6DAA9F3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25E1-22CB-4B4A-994A-55026E1AFD0A}" type="datetimeFigureOut">
              <a:rPr lang="en-US" smtClean="0"/>
              <a:t>30-Mar-24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D19E3-945F-4D12-A19D-3978794F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EEBDA-E380-4337-ABD2-240C7F380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45EA-CB6E-406A-9CF2-5D1D0337F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4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A01E7A-E171-42EE-8D64-0A8A7B777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0E6BE-32A6-48E9-9F95-99696E8AF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87510-D7BA-4927-AD9B-33EB779732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025E1-22CB-4B4A-994A-55026E1AFD0A}" type="datetimeFigureOut">
              <a:rPr lang="en-US" smtClean="0"/>
              <a:t>30-Mar-24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38361-3ED9-4B93-9861-D8A11986A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7F422-6033-4924-9B7A-19EBC4B03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645EA-CB6E-406A-9CF2-5D1D0337F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35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F1B814-15A6-4FFF-A9D2-2862D1930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TraVIS</a:t>
            </a:r>
            <a:r>
              <a:rPr lang="en-US" dirty="0"/>
              <a:t>' main environment, supporting 12 different visualization systems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B3BCAE-56F9-463A-9619-780566DE3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3486"/>
            <a:ext cx="10515600" cy="3955616"/>
          </a:xfrm>
        </p:spPr>
      </p:pic>
    </p:spTree>
    <p:extLst>
      <p:ext uri="{BB962C8B-B14F-4D97-AF65-F5344CB8AC3E}">
        <p14:creationId xmlns:p14="http://schemas.microsoft.com/office/powerpoint/2010/main" val="2760193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68368-E887-4C81-8D3B-E6FA56AD2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558"/>
            <a:ext cx="12192000" cy="582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10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F36C34-9B0E-40B7-9E67-E30D12DB6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454"/>
            <a:ext cx="12192000" cy="582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02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3A88C-EDEA-4DBF-96FE-B72EEA795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466"/>
            <a:ext cx="12192000" cy="581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81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2BC379-829D-485A-A0C7-3DA35322E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041"/>
            <a:ext cx="12192000" cy="577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4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1FC679C-CC53-418A-B5DA-524873136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6483"/>
            <a:ext cx="12192000" cy="580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12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53A9A-2FC8-4516-B295-A691F2C18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07" y="872835"/>
            <a:ext cx="11657185" cy="51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64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C57D8-ED9A-47CC-8B74-63854B66B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260"/>
            <a:ext cx="12192000" cy="584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36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3C1E3-A850-418F-8E7B-F69F66FEA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669"/>
            <a:ext cx="12192000" cy="575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82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946A21-71F0-49FF-9979-BE5568932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189"/>
            <a:ext cx="12192000" cy="582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02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8CE17F-71FC-4C05-BC42-AADE0F869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522"/>
            <a:ext cx="12192000" cy="583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96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28A72F-F01B-4327-B1EC-73BAF8680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558"/>
            <a:ext cx="12192000" cy="582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70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E25C59-C171-465E-97B4-69DACDD8A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457"/>
            <a:ext cx="12192000" cy="56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6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10</Words>
  <Application>Microsoft Office PowerPoint</Application>
  <PresentationFormat>Widescreen</PresentationFormat>
  <Paragraphs>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TraVIS' main environment, supporting 12 different visualization 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 Different Systems</dc:title>
  <dc:creator>admin</dc:creator>
  <cp:lastModifiedBy>Alexandra Plexousaki</cp:lastModifiedBy>
  <cp:revision>4</cp:revision>
  <dcterms:created xsi:type="dcterms:W3CDTF">2024-03-30T17:40:10Z</dcterms:created>
  <dcterms:modified xsi:type="dcterms:W3CDTF">2024-03-30T17:54:28Z</dcterms:modified>
</cp:coreProperties>
</file>